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3" r:id="rId3"/>
    <p:sldId id="257" r:id="rId4"/>
    <p:sldId id="282" r:id="rId5"/>
    <p:sldId id="283" r:id="rId6"/>
    <p:sldId id="274" r:id="rId7"/>
    <p:sldId id="285" r:id="rId8"/>
    <p:sldId id="284" r:id="rId9"/>
    <p:sldId id="290" r:id="rId10"/>
    <p:sldId id="291" r:id="rId11"/>
    <p:sldId id="292" r:id="rId12"/>
    <p:sldId id="293" r:id="rId13"/>
    <p:sldId id="294" r:id="rId14"/>
    <p:sldId id="265" r:id="rId15"/>
    <p:sldId id="286" r:id="rId16"/>
    <p:sldId id="287" r:id="rId17"/>
    <p:sldId id="288" r:id="rId18"/>
    <p:sldId id="289" r:id="rId19"/>
    <p:sldId id="267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0" autoAdjust="0"/>
    <p:restoredTop sz="78609" autoAdjust="0"/>
  </p:normalViewPr>
  <p:slideViewPr>
    <p:cSldViewPr snapToGrid="0">
      <p:cViewPr>
        <p:scale>
          <a:sx n="82" d="100"/>
          <a:sy n="82" d="100"/>
        </p:scale>
        <p:origin x="16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CFBD5-90EC-49CE-AE2F-F0547D011257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68CCB-5761-48D5-A45C-503F4E14D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everyone/ Good Afternoon everyone, </a:t>
            </a:r>
          </a:p>
          <a:p>
            <a:r>
              <a:rPr lang="en-US" dirty="0"/>
              <a:t>Welcome to Project Final Presentation and Demo 1 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31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Meet the team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Project Design Overview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Features Planned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Early Results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‘&gt; Current Impediments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Project Schedule(Tentative)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Individual Team Member’s Role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5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3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0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4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4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0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2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0309AD-4C2F-46F1-B429-AC4069EFE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77A7D1D-95AD-474A-9A38-417F25F6B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AB2187-CAA5-481D-B03E-FD17F8C2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2EB58C-6AFA-4538-ABE7-9F3BF3F9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32FCC8-7566-469A-A24B-A806F6D1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5D973E-9B44-4903-888D-8D01647D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046D21-AE81-4325-A056-F4F86BFD8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A7D3FD-B29A-441B-BC07-6CCC0264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65370C-0F21-404F-BD8C-DB5ED37F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5D119B-A660-46C7-B77D-48F476BD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F2FFF1-FD91-4AE6-AF67-776937D5E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537DB5-607F-426F-A73A-5EF245F83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5C85F6-2FE6-4D88-9A16-CAA0E4A3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F6F94E-7943-478E-9F07-282D8207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664A8D-FC54-463C-BE7B-478C84E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9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CABC1E-8CF9-4E32-8C4D-27B67BD8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12C94-C9B1-4879-89B3-3D951285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B93DE8-35E8-44AC-9D2D-E9680F4D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CA8B4D-3D11-42EF-91E2-1D18CCCC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A5C95D-675E-4200-B889-36ABFC25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0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83CCF-5F7E-43EA-B303-73B9A2DE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567781-D26C-4A6C-BC37-BB05F6BE5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6EC47E-9A7D-444A-B667-CE3C9282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224541-474D-44B4-BC48-5D5BFB7B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5A7440-85CD-4BFF-800E-81D05D37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E34CB6-42B2-4571-A7F7-7D3DE0F3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7165F1-A582-4196-88A3-C316EF1C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028360-F29B-4B86-B512-09B39FC51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E64870-C4B2-4817-8A45-5D5B1932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56854C-AB3D-4554-B0AA-2A4DD20E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F30753-1108-4B5F-8EEB-2F36205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827822-06F4-4EAE-B30B-77C90096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FD3CAD-985C-4D6F-A10D-32CE27B2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30869D-4AFA-44E5-813B-1E0CC4651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1CA2CA-0C5E-4C12-81E3-CE25996F2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80AB4FD-4A15-49B2-A134-EF60F3E6D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ADB9285-18ED-4AFD-809C-83EE142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6C9E417-0D48-4634-B48B-3D8BB988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C389720-14FF-4DD0-AD65-61E95511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1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1F449-4C0A-4393-98D2-6C815B2B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B419D7-3FCA-434B-86D1-8E7C99D6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F532EAF-93DA-4180-B84D-B0E05E50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EE5483-0E8F-4AFE-AA3B-70136523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5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9AAE299-5166-48ED-955B-E0E947907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D56B5BE-37FA-45C2-B350-2DD11B73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3B1EF5-1CE4-4D97-A1E9-6303F177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9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7AEA30-6074-4DFF-9A1A-423F359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5D6F7A-6A7A-410F-85D5-005F3DAB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D0C2A9-04F8-45EF-9F75-E36A7843C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8D6550-039E-47D2-A5D2-C18179A2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82AF7A-8E3A-490C-B612-DFBC0BCA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E66B084-D290-4E8C-8058-E8A119A6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9CBF20-2480-420B-B6EA-897ACFE1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FAC5FF4-C32E-4332-9695-CDD83A312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7772B7-25ED-496F-AAFD-BECA0222B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561F40-C66C-4211-9BEA-2BAD6550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7C445B-D515-41E6-B48C-EE120E61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AA47AC-690D-424B-AB66-E2F77399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527D448-1435-464E-85B5-7DFD4336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71D92D9-FCBD-4896-8CBE-72291426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291F7A-EEF9-440F-9F67-1E313352C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52897C-43F7-4778-8DEE-309BB870D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291DFA-E4B7-486B-9AF9-7055F1C5E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4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.png"/><Relationship Id="rId5" Type="http://schemas.openxmlformats.org/officeDocument/2006/relationships/image" Target="../media/image22.jpeg"/><Relationship Id="rId1" Type="http://schemas.openxmlformats.org/officeDocument/2006/relationships/video" Target="https://www.youtube.com/embed/cs73-vodWps" TargetMode="Externa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BE020D5-C567-481F-AE27-04E9FB03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8DCDF1-A308-48A2-93C6-18DE2F2ACB76}"/>
              </a:ext>
            </a:extLst>
          </p:cNvPr>
          <p:cNvSpPr txBox="1"/>
          <p:nvPr/>
        </p:nvSpPr>
        <p:spPr>
          <a:xfrm>
            <a:off x="834884" y="1601549"/>
            <a:ext cx="10389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CMPE 202 </a:t>
            </a: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Software Systems Engineering</a:t>
            </a:r>
          </a:p>
          <a:p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Final Presentation &amp; Demo</a:t>
            </a: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Avengers – 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C7B755-5FBA-4E05-A8AE-D02C51C8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927" y="4832072"/>
            <a:ext cx="1681618" cy="16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9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Command –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executing a function base on the given state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9" y="2576938"/>
            <a:ext cx="5677053" cy="40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-4993" y="2957978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Composite –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 an action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and update the actions and state of game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uniformly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2" y="2855890"/>
            <a:ext cx="5359400" cy="3746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7" y="2717498"/>
            <a:ext cx="4597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State –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Maintaining the state of question being asked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09" y="2421175"/>
            <a:ext cx="8260751" cy="38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8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Factory – Construct enemies, obstructions, bombs and bullets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34E7CB-4FAA-4376-A7D1-A5EFD03A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2243844"/>
            <a:ext cx="5019675" cy="40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4E7E45-A52C-4954-A7ED-B6BCC88A5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3" b="11118"/>
          <a:stretch/>
        </p:blipFill>
        <p:spPr>
          <a:xfrm>
            <a:off x="2324100" y="2088443"/>
            <a:ext cx="7543800" cy="431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89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DA0B6B4-0AFF-4F19-AD1D-CE9E595C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10" y="2027467"/>
            <a:ext cx="6832379" cy="442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05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65" y="823084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2B6F7FB-0FC8-42E4-83C0-223122BF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970" y="1745909"/>
            <a:ext cx="6772060" cy="4779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18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EAC7E99-0B86-4D2F-B4DA-7C6FDF3D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49" y="2027466"/>
            <a:ext cx="6902302" cy="461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26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010E58-88CA-4566-8301-A576139E2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82" y="2027467"/>
            <a:ext cx="6946036" cy="459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1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DA0B99E-BF30-4FCD-BDB5-F00A063CE373}"/>
              </a:ext>
            </a:extLst>
          </p:cNvPr>
          <p:cNvSpPr/>
          <p:nvPr/>
        </p:nvSpPr>
        <p:spPr>
          <a:xfrm>
            <a:off x="3109728" y="868692"/>
            <a:ext cx="579197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Game Live on Heroku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http://boringpeople.herokuapp.com</a:t>
            </a: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T.H.E   E.N.D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xmlns="" id="{82B9F2FF-37B8-45DA-8EA7-4E922A3681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96251" y="1831408"/>
            <a:ext cx="6389511" cy="4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BE020D5-C567-481F-AE27-04E9FB03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37F6F47-755D-4CAB-9C7B-994B9F9478F9}"/>
              </a:ext>
            </a:extLst>
          </p:cNvPr>
          <p:cNvSpPr/>
          <p:nvPr/>
        </p:nvSpPr>
        <p:spPr>
          <a:xfrm>
            <a:off x="4028772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MEET THE TEAM </a:t>
            </a:r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4D59AC4-BA56-4902-A5B2-C84D9C0FC867}"/>
              </a:ext>
            </a:extLst>
          </p:cNvPr>
          <p:cNvSpPr txBox="1">
            <a:spLocks/>
          </p:cNvSpPr>
          <p:nvPr/>
        </p:nvSpPr>
        <p:spPr>
          <a:xfrm>
            <a:off x="141397" y="602861"/>
            <a:ext cx="7955280" cy="472577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7DB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652B5F-3172-429A-A4B1-9B6DFFD36424}"/>
              </a:ext>
            </a:extLst>
          </p:cNvPr>
          <p:cNvSpPr txBox="1"/>
          <p:nvPr/>
        </p:nvSpPr>
        <p:spPr>
          <a:xfrm>
            <a:off x="1375102" y="2344814"/>
            <a:ext cx="54878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Mangesh Tak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Prateek Sharma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Kalikalyan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Dash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Sricheta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Ruj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Image result for team icon">
            <a:extLst>
              <a:ext uri="{FF2B5EF4-FFF2-40B4-BE49-F238E27FC236}">
                <a16:creationId xmlns:a16="http://schemas.microsoft.com/office/drawing/2014/main" xmlns="" id="{CC4E2F8D-6956-4273-B957-D0726780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80" y="2799912"/>
            <a:ext cx="2419476" cy="15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4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95898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DA0B99E-BF30-4FCD-BDB5-F00A063CE373}"/>
              </a:ext>
            </a:extLst>
          </p:cNvPr>
          <p:cNvSpPr/>
          <p:nvPr/>
        </p:nvSpPr>
        <p:spPr>
          <a:xfrm>
            <a:off x="4538134" y="1659467"/>
            <a:ext cx="26079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Thank You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T.H.E   E.N.D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4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66753292-8E58-4735-9858-7DFA59EC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C328940A-68C4-4643-AC60-966501AE2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5C753D6-F8C5-488B-9C86-11E055D056AA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3AF92E4-2B20-4455-9FE8-660B6BFBE50F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B598B11-A350-4ED7-BF15-17EE1415F89F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5E7CFB78-671C-4E14-B4DD-B1B3CF079286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7C236C55-F9B4-4036-9210-A92188B1CC28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5EC5E8-170F-4BA6-ACB3-4424535CB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12" y="1976220"/>
            <a:ext cx="6728178" cy="43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94" grpId="0" animBg="1"/>
      <p:bldP spid="94" grpId="1" animBg="1"/>
      <p:bldP spid="96" grpId="0" animBg="1"/>
      <p:bldP spid="96" grpId="1" animBg="1"/>
      <p:bldP spid="98" grpId="0" animBg="1"/>
      <p:bldP spid="9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CED254E-D765-4243-8721-EBCB021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C6330B7-E7C6-471B-AC8B-4E836D9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85EBA85-B0B8-4424-B43A-FC722E184803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6DDB14-1866-4EC6-8B32-A85F7213EB65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44C95DB-9450-479F-A436-55FD0F591B5D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859190F-38B9-4E01-ABB8-D219FBCD27AE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A9AE3B4-97E4-4A1F-9CF7-B9C8FCD91BEA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0401C8-68C1-43B6-B340-F5044CFE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89" y="2100977"/>
            <a:ext cx="595673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CED254E-D765-4243-8721-EBCB021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C6330B7-E7C6-471B-AC8B-4E836D9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85EBA85-B0B8-4424-B43A-FC722E184803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6DDB14-1866-4EC6-8B32-A85F7213EB65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44C95DB-9450-479F-A436-55FD0F591B5D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859190F-38B9-4E01-ABB8-D219FBCD27AE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A9AE3B4-97E4-4A1F-9CF7-B9C8FCD91BEA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BBC0B1-E0F1-4096-BD96-067CAF0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56" y="1976219"/>
            <a:ext cx="5922863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A835596-78F1-4F6F-AB72-6C7CC8FF326D}"/>
              </a:ext>
            </a:extLst>
          </p:cNvPr>
          <p:cNvSpPr/>
          <p:nvPr/>
        </p:nvSpPr>
        <p:spPr>
          <a:xfrm>
            <a:off x="133438" y="2778949"/>
            <a:ext cx="3649461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</a:rPr>
              <a:t>Activity </a:t>
            </a:r>
          </a:p>
          <a:p>
            <a:pPr algn="ctr"/>
            <a:r>
              <a:rPr lang="en-US" sz="4400" dirty="0" smtClean="0">
                <a:latin typeface="Consolas" panose="020B0609020204030204" pitchFamily="49" charset="0"/>
              </a:rPr>
              <a:t>Diagram</a:t>
            </a:r>
          </a:p>
          <a:p>
            <a:pPr algn="ctr"/>
            <a:r>
              <a:rPr lang="en-US" sz="2800" dirty="0" smtClean="0"/>
              <a:t>(Flow of loading level 1)</a:t>
            </a:r>
            <a:endParaRPr lang="en-US" sz="4400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401852-C890-4668-8B67-61C27AB2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3849" r="2022" b="6666"/>
          <a:stretch/>
        </p:blipFill>
        <p:spPr>
          <a:xfrm>
            <a:off x="3711801" y="5359"/>
            <a:ext cx="6721374" cy="69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A835596-78F1-4F6F-AB72-6C7CC8FF326D}"/>
              </a:ext>
            </a:extLst>
          </p:cNvPr>
          <p:cNvSpPr/>
          <p:nvPr/>
        </p:nvSpPr>
        <p:spPr>
          <a:xfrm>
            <a:off x="777403" y="2778949"/>
            <a:ext cx="236154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</a:rPr>
              <a:t>Class </a:t>
            </a:r>
          </a:p>
          <a:p>
            <a:pPr algn="ctr"/>
            <a:r>
              <a:rPr lang="en-US" sz="4400" dirty="0" smtClean="0">
                <a:latin typeface="Consolas" panose="020B0609020204030204" pitchFamily="49" charset="0"/>
              </a:rPr>
              <a:t>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603E2E-46CC-405C-AF14-0E5AA82A0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6104" r="639" b="14403"/>
          <a:stretch/>
        </p:blipFill>
        <p:spPr>
          <a:xfrm>
            <a:off x="3536993" y="724086"/>
            <a:ext cx="7770902" cy="60823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891" y="1030068"/>
            <a:ext cx="2055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</a:rPr>
              <a:t>Removed </a:t>
            </a:r>
            <a:r>
              <a:rPr lang="en-US" dirty="0">
                <a:latin typeface="Consolas" panose="020B0609020204030204" pitchFamily="49" charset="0"/>
              </a:rPr>
              <a:t>operations + </a:t>
            </a:r>
            <a:r>
              <a:rPr lang="en-US" dirty="0" smtClean="0">
                <a:latin typeface="Consolas" panose="020B0609020204030204" pitchFamily="49" charset="0"/>
              </a:rPr>
              <a:t>attribute </a:t>
            </a: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 smtClean="0">
                <a:latin typeface="Consolas" panose="020B0609020204030204" pitchFamily="49" charset="0"/>
              </a:rPr>
              <a:t>simplicity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955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A835596-78F1-4F6F-AB72-6C7CC8FF326D}"/>
              </a:ext>
            </a:extLst>
          </p:cNvPr>
          <p:cNvSpPr/>
          <p:nvPr/>
        </p:nvSpPr>
        <p:spPr>
          <a:xfrm>
            <a:off x="2577435" y="523661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Sequence </a:t>
            </a:r>
            <a:r>
              <a:rPr lang="en-US" sz="3600" dirty="0" smtClean="0">
                <a:latin typeface="Consolas" panose="020B0609020204030204" pitchFamily="49" charset="0"/>
              </a:rPr>
              <a:t>Diagram of proxy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B33D62-E6B0-4F31-80BE-D9DAA124D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038" r="1165" b="5088"/>
          <a:stretch/>
        </p:blipFill>
        <p:spPr>
          <a:xfrm>
            <a:off x="500625" y="1124610"/>
            <a:ext cx="11179461" cy="59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0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891401" y="1392405"/>
            <a:ext cx="103992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Proxy –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Trivial authentication example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8EB3867-7487-4314-A495-DFE50EF38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1" y="2077315"/>
            <a:ext cx="6002839" cy="4594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A7B7606-6176-46DA-96D2-F5EAC94D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80" y="2165559"/>
            <a:ext cx="4610100" cy="3857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6399" y="5838518"/>
            <a:ext cx="17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&lt;-- State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4079" y="5003702"/>
            <a:ext cx="189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Pattern</a:t>
            </a:r>
          </a:p>
        </p:txBody>
      </p:sp>
    </p:spTree>
    <p:extLst>
      <p:ext uri="{BB962C8B-B14F-4D97-AF65-F5344CB8AC3E}">
        <p14:creationId xmlns:p14="http://schemas.microsoft.com/office/powerpoint/2010/main" val="312240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205</Words>
  <Application>Microsoft Macintosh PowerPoint</Application>
  <PresentationFormat>Widescreen</PresentationFormat>
  <Paragraphs>70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Consolas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rajan2207@outlook.com</dc:creator>
  <cp:lastModifiedBy>Microsoft Office User</cp:lastModifiedBy>
  <cp:revision>72</cp:revision>
  <dcterms:created xsi:type="dcterms:W3CDTF">2017-10-24T04:45:17Z</dcterms:created>
  <dcterms:modified xsi:type="dcterms:W3CDTF">2018-05-05T05:14:01Z</dcterms:modified>
</cp:coreProperties>
</file>